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Source Sans Pro" panose="020B0503030403020204" pitchFamily="34" charset="0"/>
      <p:regular r:id="rId15"/>
      <p:bold r:id="rId16"/>
      <p:italic r:id="rId17"/>
      <p:boldItalic r:id="rId18"/>
    </p:embeddedFont>
    <p:embeddedFont>
      <p:font typeface="Montserrat Bold" panose="00000800000000000000" pitchFamily="2" charset="0"/>
      <p:bold r:id="rId19"/>
    </p:embeddedFont>
  </p:embeddedFontLst>
  <p:defaultTextStyle>
    <a:defPPr>
      <a:defRPr lang="ar-EG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91" d="100"/>
          <a:sy n="91" d="100"/>
        </p:scale>
        <p:origin x="-64" y="-35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664075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3567112" cy="73183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DD53875-E2D3-4C39-BF4C-2521430A91A7}" type="datetimeFigureOut">
              <a:rPr lang="ar-EG" smtClean="0"/>
              <a:t>27/05/1446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664075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13896975"/>
            <a:ext cx="3567112" cy="73025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90B8424-A9A2-4CDB-97BB-3C5C2227694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85273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568291"/>
            <a:ext cx="7416403" cy="290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7600"/>
              </a:lnSpc>
              <a:buNone/>
            </a:pPr>
            <a:r>
              <a:rPr lang="en-US" sz="6050" b="1" kern="0" spc="-6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FortiGate Lab: Security Fundamentals</a:t>
            </a:r>
            <a:endParaRPr lang="en-US" sz="6050" dirty="0"/>
          </a:p>
        </p:txBody>
      </p:sp>
      <p:sp>
        <p:nvSpPr>
          <p:cNvPr id="4" name="Text 1"/>
          <p:cNvSpPr/>
          <p:nvPr/>
        </p:nvSpPr>
        <p:spPr>
          <a:xfrm>
            <a:off x="6350198" y="4841319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This lab provides a hands-on learning experience with FortiGate firewalls. You'll explore key security features, network configurations, and best practices.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868478" y="6229469"/>
            <a:ext cx="2319576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61668"/>
            <a:ext cx="5822752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Objective of the Lab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2434233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4" name="Text 2"/>
          <p:cNvSpPr/>
          <p:nvPr/>
        </p:nvSpPr>
        <p:spPr>
          <a:xfrm>
            <a:off x="1077158" y="2543532"/>
            <a:ext cx="12858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65923" y="2434233"/>
            <a:ext cx="3334226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Accessing the FortiGate CLI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65923" y="3283506"/>
            <a:ext cx="3334226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You'll learn to connect to the FortiGate command-line interface (CLI) and navigate its commands.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6965" y="2434233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8" name="Text 6"/>
          <p:cNvSpPr/>
          <p:nvPr/>
        </p:nvSpPr>
        <p:spPr>
          <a:xfrm>
            <a:off x="5426988" y="2543532"/>
            <a:ext cx="19526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6049089" y="2434233"/>
            <a:ext cx="3334226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Backing Up and Restoring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6049089" y="3283506"/>
            <a:ext cx="3334226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section explores how to create backups and restore configuration files for disaster recovery and configuration management.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2434233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12" name="Text 10"/>
          <p:cNvSpPr/>
          <p:nvPr/>
        </p:nvSpPr>
        <p:spPr>
          <a:xfrm>
            <a:off x="9809798" y="2543532"/>
            <a:ext cx="19585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32256" y="2434233"/>
            <a:ext cx="297644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Model and Firmware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32256" y="2932867"/>
            <a:ext cx="3334226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You'll practice locating and interpreting the FortiGate model and FortiOS firmware version from the configuration file.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863798" y="5658803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16" name="Text 14"/>
          <p:cNvSpPr/>
          <p:nvPr/>
        </p:nvSpPr>
        <p:spPr>
          <a:xfrm>
            <a:off x="1027152" y="5768102"/>
            <a:ext cx="22848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665923" y="565880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Creating a User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665923" y="6157436"/>
            <a:ext cx="552592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involves creating a new administrator user account with appropriate permissions and roles.</a:t>
            </a:r>
            <a:endParaRPr lang="en-US" sz="1900" dirty="0"/>
          </a:p>
        </p:txBody>
      </p:sp>
      <p:sp>
        <p:nvSpPr>
          <p:cNvPr id="19" name="Shape 17"/>
          <p:cNvSpPr/>
          <p:nvPr/>
        </p:nvSpPr>
        <p:spPr>
          <a:xfrm>
            <a:off x="7438668" y="5658803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20" name="Text 18"/>
          <p:cNvSpPr/>
          <p:nvPr/>
        </p:nvSpPr>
        <p:spPr>
          <a:xfrm>
            <a:off x="7617857" y="5768102"/>
            <a:ext cx="19692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8240792" y="565880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Restricting Access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8240792" y="6157436"/>
            <a:ext cx="55259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You'll learn how to set up access restrictions and control permissions for administrators to enhance security.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1736" y="935236"/>
            <a:ext cx="7246144" cy="637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kern="0" spc="-4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Accessing the FortiGate CLI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736" y="1909048"/>
            <a:ext cx="1121926" cy="179510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0133" y="2133362"/>
            <a:ext cx="2549843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SSH Connection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730133" y="2586633"/>
            <a:ext cx="6114931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Establish a secure SSH connection to the FortiGate device using a terminal emulator like Putty.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736" y="3704153"/>
            <a:ext cx="1121926" cy="179510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30133" y="3928467"/>
            <a:ext cx="2549843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Authentication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730133" y="4381738"/>
            <a:ext cx="6114931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Login with your credentials: admin/admin or the credentials of the designated user.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736" y="5499259"/>
            <a:ext cx="1121926" cy="179510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30133" y="5723573"/>
            <a:ext cx="2549843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Command Prompt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730133" y="6176843"/>
            <a:ext cx="6114931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You'll be presented with the FortiGate CLI, allowing you to execute commands and manage the device.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140029"/>
            <a:ext cx="129028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Backing Up and Restoring Configuration Files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415956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Backup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4757023"/>
            <a:ext cx="389894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the 'get system config' command to generate a configuration file that contains the device settings.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415956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Save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72576" y="4757023"/>
            <a:ext cx="389894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Save the configuration file to a secure location, like a USB drive, for safekeeping.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415956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Restore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81354" y="4757023"/>
            <a:ext cx="389894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Utilize the 'config system from-file' command to load the configuration file back onto the FortiGate device.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470303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Locating the FortiGate Model and FortiOS Firmware Build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50198" y="3944303"/>
            <a:ext cx="7416403" cy="2814995"/>
          </a:xfrm>
          <a:prstGeom prst="roundRect">
            <a:avLst>
              <a:gd name="adj" fmla="val 1315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438" y="3959543"/>
            <a:ext cx="7385923" cy="6813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2255" y="4115157"/>
            <a:ext cx="319551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Command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309027" y="4115157"/>
            <a:ext cx="319551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Information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65438" y="4640937"/>
            <a:ext cx="7385923" cy="105156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612255" y="4796552"/>
            <a:ext cx="319551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get system status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09027" y="4796552"/>
            <a:ext cx="3195518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Model, serial number, hardware revision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6365438" y="5692497"/>
            <a:ext cx="7385923" cy="10515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612255" y="5848112"/>
            <a:ext cx="319551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get system version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0309027" y="5848112"/>
            <a:ext cx="3195518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FortiOS version, build number, and release date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2096" y="979765"/>
            <a:ext cx="7532608" cy="1307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5100"/>
              </a:lnSpc>
              <a:buNone/>
            </a:pPr>
            <a:r>
              <a:rPr lang="en-US" sz="4100" b="1" kern="0" spc="-4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Creating a New Administrator User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622137" y="2632829"/>
            <a:ext cx="30480" cy="4617006"/>
          </a:xfrm>
          <a:prstGeom prst="roundRect">
            <a:avLst>
              <a:gd name="adj" fmla="val 113290"/>
            </a:avLst>
          </a:prstGeom>
          <a:solidFill>
            <a:srgbClr val="494A4B"/>
          </a:solidFill>
          <a:ln/>
        </p:spPr>
      </p:sp>
      <p:sp>
        <p:nvSpPr>
          <p:cNvPr id="5" name="Shape 2"/>
          <p:cNvSpPr/>
          <p:nvPr/>
        </p:nvSpPr>
        <p:spPr>
          <a:xfrm>
            <a:off x="6865858" y="3135511"/>
            <a:ext cx="805696" cy="30480"/>
          </a:xfrm>
          <a:prstGeom prst="roundRect">
            <a:avLst>
              <a:gd name="adj" fmla="val 113290"/>
            </a:avLst>
          </a:prstGeom>
          <a:solidFill>
            <a:srgbClr val="494A4B"/>
          </a:solidFill>
          <a:ln/>
        </p:spPr>
      </p:sp>
      <p:sp>
        <p:nvSpPr>
          <p:cNvPr id="6" name="Shape 3"/>
          <p:cNvSpPr/>
          <p:nvPr/>
        </p:nvSpPr>
        <p:spPr>
          <a:xfrm>
            <a:off x="6378416" y="2891790"/>
            <a:ext cx="517922" cy="517922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7" name="Text 4"/>
          <p:cNvSpPr/>
          <p:nvPr/>
        </p:nvSpPr>
        <p:spPr>
          <a:xfrm>
            <a:off x="6577370" y="2993708"/>
            <a:ext cx="119896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25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903488" y="2862977"/>
            <a:ext cx="2615922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User Creation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903488" y="3328035"/>
            <a:ext cx="5921216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the 'config user' command to create a new user account.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865858" y="4636175"/>
            <a:ext cx="805696" cy="30480"/>
          </a:xfrm>
          <a:prstGeom prst="roundRect">
            <a:avLst>
              <a:gd name="adj" fmla="val 113290"/>
            </a:avLst>
          </a:prstGeom>
          <a:solidFill>
            <a:srgbClr val="494A4B"/>
          </a:solidFill>
          <a:ln/>
        </p:spPr>
      </p:sp>
      <p:sp>
        <p:nvSpPr>
          <p:cNvPr id="11" name="Shape 8"/>
          <p:cNvSpPr/>
          <p:nvPr/>
        </p:nvSpPr>
        <p:spPr>
          <a:xfrm>
            <a:off x="6378416" y="4392454"/>
            <a:ext cx="517922" cy="517922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12" name="Text 9"/>
          <p:cNvSpPr/>
          <p:nvPr/>
        </p:nvSpPr>
        <p:spPr>
          <a:xfrm>
            <a:off x="6546294" y="4494371"/>
            <a:ext cx="182047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25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903488" y="4363641"/>
            <a:ext cx="2615922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Role Assignment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903488" y="4828699"/>
            <a:ext cx="5921216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Specify the user's role and permissions using the 'config role' command.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6865858" y="6482001"/>
            <a:ext cx="805696" cy="30480"/>
          </a:xfrm>
          <a:prstGeom prst="roundRect">
            <a:avLst>
              <a:gd name="adj" fmla="val 113290"/>
            </a:avLst>
          </a:prstGeom>
          <a:solidFill>
            <a:srgbClr val="494A4B"/>
          </a:solidFill>
          <a:ln/>
        </p:spPr>
      </p:sp>
      <p:sp>
        <p:nvSpPr>
          <p:cNvPr id="16" name="Shape 13"/>
          <p:cNvSpPr/>
          <p:nvPr/>
        </p:nvSpPr>
        <p:spPr>
          <a:xfrm>
            <a:off x="6378416" y="6238280"/>
            <a:ext cx="517922" cy="517922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17" name="Text 14"/>
          <p:cNvSpPr/>
          <p:nvPr/>
        </p:nvSpPr>
        <p:spPr>
          <a:xfrm>
            <a:off x="6545937" y="6340197"/>
            <a:ext cx="182761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25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903488" y="6209467"/>
            <a:ext cx="3233499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Password Configuration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903488" y="6674525"/>
            <a:ext cx="5921216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Set a strong password for the new user to ensure security.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915" y="915948"/>
            <a:ext cx="7154704" cy="528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b="1" kern="0" spc="-33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Restricting Administrator Access</a:t>
            </a:r>
            <a:endParaRPr lang="en-US" sz="3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15" y="1723192"/>
            <a:ext cx="464939" cy="4649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0915" y="2374106"/>
            <a:ext cx="2914174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kern="0" spc="-1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Access Control Lists (ACLs)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50915" y="2749748"/>
            <a:ext cx="7842171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ACLs to restrict access to specific network resources based on IP addresses, ports, and protocols.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15" y="3586639"/>
            <a:ext cx="464939" cy="46493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50915" y="4237553"/>
            <a:ext cx="2113359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kern="0" spc="-1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Firewall Policies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50915" y="4613196"/>
            <a:ext cx="7842171" cy="557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Configure firewall policies to control traffic flow and block unauthorized access based on defined rules.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915" y="5729049"/>
            <a:ext cx="464939" cy="46493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50915" y="6379964"/>
            <a:ext cx="2113359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kern="0" spc="-1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User Roles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50915" y="6755606"/>
            <a:ext cx="7842171" cy="557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Assign granular permissions to different user roles to control the actions they can perform on the FortiGate device.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2011" y="842963"/>
            <a:ext cx="5532953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5400"/>
              </a:lnSpc>
              <a:buNone/>
            </a:pPr>
            <a:r>
              <a:rPr lang="en-US" sz="435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Lab Setup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52011" y="1899642"/>
            <a:ext cx="3598307" cy="2439233"/>
          </a:xfrm>
          <a:prstGeom prst="roundRect">
            <a:avLst>
              <a:gd name="adj" fmla="val 1497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1095375" y="2143006"/>
            <a:ext cx="2766417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0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Local-Client VM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95375" y="2634853"/>
            <a:ext cx="3111579" cy="1095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Represents a user or device within the internal network, interacting with the FortiGate.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3682" y="1899642"/>
            <a:ext cx="3598307" cy="2439233"/>
          </a:xfrm>
          <a:prstGeom prst="roundRect">
            <a:avLst>
              <a:gd name="adj" fmla="val 1497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4937046" y="2143006"/>
            <a:ext cx="2766417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Remote-Client VM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37046" y="2634853"/>
            <a:ext cx="3111579" cy="1460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Represents a user or device outside the internal network, attempting to access resources.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52011" y="4582239"/>
            <a:ext cx="3598307" cy="2804398"/>
          </a:xfrm>
          <a:prstGeom prst="roundRect">
            <a:avLst>
              <a:gd name="adj" fmla="val 1302"/>
            </a:avLst>
          </a:prstGeom>
          <a:solidFill>
            <a:srgbClr val="303132"/>
          </a:solidFill>
          <a:ln/>
        </p:spPr>
      </p:sp>
      <p:sp>
        <p:nvSpPr>
          <p:cNvPr id="11" name="Text 8"/>
          <p:cNvSpPr/>
          <p:nvPr/>
        </p:nvSpPr>
        <p:spPr>
          <a:xfrm>
            <a:off x="1095375" y="4825603"/>
            <a:ext cx="2766417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Local-FortiGate VM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95375" y="5317450"/>
            <a:ext cx="3111579" cy="1095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primary FortiGate device in the lab, acting as a firewall and security gateway.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4693682" y="4582239"/>
            <a:ext cx="3598307" cy="2804398"/>
          </a:xfrm>
          <a:prstGeom prst="roundRect">
            <a:avLst>
              <a:gd name="adj" fmla="val 1302"/>
            </a:avLst>
          </a:prstGeom>
          <a:solidFill>
            <a:srgbClr val="303132"/>
          </a:solidFill>
          <a:ln/>
        </p:spPr>
      </p:sp>
      <p:sp>
        <p:nvSpPr>
          <p:cNvPr id="14" name="Text 11"/>
          <p:cNvSpPr/>
          <p:nvPr/>
        </p:nvSpPr>
        <p:spPr>
          <a:xfrm>
            <a:off x="4937046" y="4825603"/>
            <a:ext cx="3096935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Remote-FortiGate VM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4937046" y="5317450"/>
            <a:ext cx="3111579" cy="1825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0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 optional FortiGate device in the lab, demonstrating advanced security configurations and inter-device communication.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488</Words>
  <Application>Microsoft Office PowerPoint</Application>
  <PresentationFormat>Custom</PresentationFormat>
  <Paragraphs>73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Source Sans Pro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Mostafa Khalil</cp:lastModifiedBy>
  <cp:revision>3</cp:revision>
  <dcterms:created xsi:type="dcterms:W3CDTF">2024-11-28T19:18:18Z</dcterms:created>
  <dcterms:modified xsi:type="dcterms:W3CDTF">2024-11-28T20:37:51Z</dcterms:modified>
</cp:coreProperties>
</file>